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73" r:id="rId5"/>
    <p:sldId id="274" r:id="rId6"/>
    <p:sldId id="275" r:id="rId7"/>
    <p:sldId id="26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40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6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83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09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06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75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91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80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2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4DE2-E822-40C9-9DA8-2CEA0566C35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42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slide" Target="slide4.xml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3.jpg"/><Relationship Id="rId10" Type="http://schemas.openxmlformats.org/officeDocument/2006/relationships/slide" Target="slide5.xml"/><Relationship Id="rId4" Type="http://schemas.openxmlformats.org/officeDocument/2006/relationships/image" Target="../media/image16.jpg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g"/><Relationship Id="rId7" Type="http://schemas.openxmlformats.org/officeDocument/2006/relationships/image" Target="../media/image2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10" Type="http://schemas.openxmlformats.org/officeDocument/2006/relationships/slide" Target="slide6.xml"/><Relationship Id="rId4" Type="http://schemas.openxmlformats.org/officeDocument/2006/relationships/image" Target="../media/image19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3.png"/><Relationship Id="rId7" Type="http://schemas.openxmlformats.org/officeDocument/2006/relationships/image" Target="../media/image21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25.jpg"/><Relationship Id="rId10" Type="http://schemas.openxmlformats.org/officeDocument/2006/relationships/slide" Target="slide7.xml"/><Relationship Id="rId4" Type="http://schemas.openxmlformats.org/officeDocument/2006/relationships/image" Target="../media/image18.png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16/f6/c1/16f6c1e5b002419745ac1d849197481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903" y="313939"/>
            <a:ext cx="2845253" cy="265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Интерактивная игра</a:t>
            </a:r>
            <a:b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«Цветные кляксы»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15200" y="1122363"/>
            <a:ext cx="17873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63" y="4318387"/>
            <a:ext cx="2884867" cy="2163650"/>
          </a:xfrm>
          <a:prstGeom prst="rect">
            <a:avLst/>
          </a:prstGeom>
          <a:ln w="57150">
            <a:noFill/>
          </a:ln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594" y="4373154"/>
            <a:ext cx="2712076" cy="2169661"/>
          </a:xfrm>
          <a:prstGeom prst="rect">
            <a:avLst/>
          </a:prstGeom>
          <a:ln w="57150">
            <a:noFill/>
          </a:ln>
        </p:spPr>
      </p:pic>
      <p:pic>
        <p:nvPicPr>
          <p:cNvPr id="1028" name="Picture 4" descr="https://salt.tikicdn.com/media/catalog/product/i/m/img151_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485" y="259172"/>
            <a:ext cx="1889029" cy="139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1"/>
          <a:stretch/>
        </p:blipFill>
        <p:spPr bwMode="auto">
          <a:xfrm>
            <a:off x="7676201" y="719092"/>
            <a:ext cx="3784188" cy="53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61702" y="300446"/>
            <a:ext cx="6439988" cy="4624251"/>
          </a:xfrm>
          <a:prstGeom prst="wedgeRoundRectCallout">
            <a:avLst>
              <a:gd name="adj1" fmla="val 62737"/>
              <a:gd name="adj2" fmla="val -550"/>
              <a:gd name="adj3" fmla="val 16667"/>
            </a:avLst>
          </a:prstGeom>
          <a:solidFill>
            <a:sysClr val="window" lastClr="FFFFFF"/>
          </a:solidFill>
          <a:ln w="762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Привет! Меня зовут Ира. Помоги мне продолжить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ряд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Для этого нажимай на предметы такого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же цвета, как и кляксы.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Если ты выполнишь верно, то этот предмет появится у тебя в окошке.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После того, как ты заполнишь все окошки переходи к следующему заданию.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Перейти к следующему заданию можно, нажав на стрелку в нижнем правом углу. Удачи тебе!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1371599" y="5603966"/>
            <a:ext cx="4898571" cy="914400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lumMod val="40000"/>
                <a:lumOff val="6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val="352965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598" y="261245"/>
            <a:ext cx="2233749" cy="209005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673749" y="261246"/>
            <a:ext cx="2233749" cy="209005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92009" y="261246"/>
            <a:ext cx="2233749" cy="209005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52589" y="261246"/>
            <a:ext cx="2233749" cy="209005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13169" y="261249"/>
            <a:ext cx="2233749" cy="209005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31" y="556400"/>
            <a:ext cx="1963082" cy="14997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75" y="2790227"/>
            <a:ext cx="1615440" cy="15910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809" y="2790227"/>
            <a:ext cx="1737360" cy="17373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926" y="3878695"/>
            <a:ext cx="1024217" cy="18960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567" y="4826705"/>
            <a:ext cx="2322777" cy="17436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98" y="465090"/>
            <a:ext cx="1615440" cy="159105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783" y="437593"/>
            <a:ext cx="1737360" cy="17373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934" y="358263"/>
            <a:ext cx="1024217" cy="18960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405" y="619065"/>
            <a:ext cx="1914433" cy="14370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781" y="4866677"/>
            <a:ext cx="1553664" cy="155366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914" y="2709122"/>
            <a:ext cx="1371600" cy="155448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67" y="4592031"/>
            <a:ext cx="1499616" cy="1999488"/>
          </a:xfrm>
          <a:prstGeom prst="rect">
            <a:avLst/>
          </a:prstGeom>
        </p:spPr>
      </p:pic>
      <p:sp>
        <p:nvSpPr>
          <p:cNvPr id="30" name="Стрелка вправо 29">
            <a:hlinkClick r:id="rId10" action="ppaction://hlinksldjump"/>
          </p:cNvPr>
          <p:cNvSpPr/>
          <p:nvPr/>
        </p:nvSpPr>
        <p:spPr>
          <a:xfrm>
            <a:off x="10995939" y="61780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49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598" y="261245"/>
            <a:ext cx="2233749" cy="209005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673749" y="261246"/>
            <a:ext cx="2233749" cy="209005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92009" y="261246"/>
            <a:ext cx="2233749" cy="209005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52589" y="261246"/>
            <a:ext cx="2233749" cy="209005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13169" y="261249"/>
            <a:ext cx="2233749" cy="209005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82" y="492386"/>
            <a:ext cx="1969179" cy="16277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04" y="3216890"/>
            <a:ext cx="1280271" cy="12863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989" y="3134649"/>
            <a:ext cx="2255520" cy="14508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815" y="3761991"/>
            <a:ext cx="1499616" cy="19994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150" y="4890352"/>
            <a:ext cx="1828800" cy="16337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57" y="492386"/>
            <a:ext cx="1280271" cy="12863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666" y="669311"/>
            <a:ext cx="1724763" cy="11094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51" y="386294"/>
            <a:ext cx="1300399" cy="17338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630" y="486431"/>
            <a:ext cx="1828800" cy="163372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98" y="4907039"/>
            <a:ext cx="1202653" cy="14555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489" y="2638731"/>
            <a:ext cx="2057581" cy="183557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6" y="4911688"/>
            <a:ext cx="1615440" cy="1591056"/>
          </a:xfrm>
          <a:prstGeom prst="rect">
            <a:avLst/>
          </a:prstGeom>
        </p:spPr>
      </p:pic>
      <p:sp>
        <p:nvSpPr>
          <p:cNvPr id="28" name="Стрелка вправо 27">
            <a:hlinkClick r:id="rId10" action="ppaction://hlinksldjump"/>
          </p:cNvPr>
          <p:cNvSpPr/>
          <p:nvPr/>
        </p:nvSpPr>
        <p:spPr>
          <a:xfrm>
            <a:off x="10991843" y="62604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6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598" y="261245"/>
            <a:ext cx="2233749" cy="209005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673749" y="261246"/>
            <a:ext cx="2233749" cy="209005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92009" y="261246"/>
            <a:ext cx="2233749" cy="209005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52589" y="261246"/>
            <a:ext cx="2233749" cy="209005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13169" y="261249"/>
            <a:ext cx="2233749" cy="209005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0" y="483313"/>
            <a:ext cx="1822704" cy="16459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0" y="2945673"/>
            <a:ext cx="1371600" cy="15544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84" y="2643832"/>
            <a:ext cx="2316681" cy="20667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613" y="4560299"/>
            <a:ext cx="1414272" cy="18044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80" y="4851981"/>
            <a:ext cx="1621536" cy="162153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84" y="568220"/>
            <a:ext cx="1371600" cy="155448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19" y="568220"/>
            <a:ext cx="1604944" cy="14317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205" y="561687"/>
            <a:ext cx="1223497" cy="15610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54" y="646859"/>
            <a:ext cx="1274499" cy="12744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29" y="2643832"/>
            <a:ext cx="2176461" cy="155461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21" y="4851981"/>
            <a:ext cx="2322777" cy="174360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1" y="5019565"/>
            <a:ext cx="1280271" cy="1286367"/>
          </a:xfrm>
          <a:prstGeom prst="rect">
            <a:avLst/>
          </a:prstGeom>
        </p:spPr>
      </p:pic>
      <p:sp>
        <p:nvSpPr>
          <p:cNvPr id="28" name="Стрелка вправо 27">
            <a:hlinkClick r:id="rId10" action="ppaction://hlinksldjump"/>
          </p:cNvPr>
          <p:cNvSpPr/>
          <p:nvPr/>
        </p:nvSpPr>
        <p:spPr>
          <a:xfrm>
            <a:off x="10929090" y="61223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76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598" y="261245"/>
            <a:ext cx="2233749" cy="2090057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673749" y="261246"/>
            <a:ext cx="2233749" cy="2090057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92009" y="261246"/>
            <a:ext cx="2233749" cy="2090057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52589" y="261246"/>
            <a:ext cx="2233749" cy="2090057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13169" y="261249"/>
            <a:ext cx="2233749" cy="2090057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09" y="420448"/>
            <a:ext cx="1914525" cy="1771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708" y="3003517"/>
            <a:ext cx="2176461" cy="15546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13" y="4699505"/>
            <a:ext cx="1420491" cy="17192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89" y="4501475"/>
            <a:ext cx="2103120" cy="16215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21" y="3060175"/>
            <a:ext cx="1441300" cy="14413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58" y="626970"/>
            <a:ext cx="1902047" cy="135860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998" y="626970"/>
            <a:ext cx="1090099" cy="13193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95" y="716241"/>
            <a:ext cx="1530531" cy="11800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866" y="626970"/>
            <a:ext cx="1264104" cy="126410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21" y="4614310"/>
            <a:ext cx="1414272" cy="180441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4" y="4699505"/>
            <a:ext cx="1737360" cy="17373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210" y="2665941"/>
            <a:ext cx="1828800" cy="1633728"/>
          </a:xfrm>
          <a:prstGeom prst="rect">
            <a:avLst/>
          </a:prstGeom>
        </p:spPr>
      </p:pic>
      <p:sp>
        <p:nvSpPr>
          <p:cNvPr id="28" name="Стрелка вправо 27">
            <a:hlinkClick r:id="rId10" action="ppaction://hlinksldjump"/>
          </p:cNvPr>
          <p:cNvSpPr/>
          <p:nvPr/>
        </p:nvSpPr>
        <p:spPr>
          <a:xfrm>
            <a:off x="11033582" y="623624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12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422" y="659004"/>
            <a:ext cx="3785944" cy="5383235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927464" y="927463"/>
            <a:ext cx="5564777" cy="2023437"/>
          </a:xfrm>
          <a:prstGeom prst="wedgeRoundRectCallout">
            <a:avLst>
              <a:gd name="adj1" fmla="val 73298"/>
              <a:gd name="adj2" fmla="val 39259"/>
              <a:gd name="adj3" fmla="val 16667"/>
            </a:avLst>
          </a:prstGeom>
          <a:solidFill>
            <a:sysClr val="window" lastClr="FFFFFF"/>
          </a:solidFill>
          <a:ln w="762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Ты молодец! Отлично справился с заданиями! Пока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1436914" y="5127839"/>
            <a:ext cx="4833258" cy="914400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lumMod val="40000"/>
                <a:lumOff val="6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25886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84</Words>
  <Application>Microsoft Office PowerPoint</Application>
  <PresentationFormat>Произвольный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Интерактивная игра «Цветные кляксы»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МАДОУ дс119</dc:creator>
  <cp:lastModifiedBy>макс</cp:lastModifiedBy>
  <cp:revision>27</cp:revision>
  <dcterms:created xsi:type="dcterms:W3CDTF">2015-02-02T10:19:20Z</dcterms:created>
  <dcterms:modified xsi:type="dcterms:W3CDTF">2020-04-21T06:30:53Z</dcterms:modified>
</cp:coreProperties>
</file>